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78" r:id="rId10"/>
    <p:sldId id="269" r:id="rId11"/>
    <p:sldId id="270" r:id="rId12"/>
    <p:sldId id="279" r:id="rId13"/>
    <p:sldId id="272" r:id="rId14"/>
    <p:sldId id="273" r:id="rId15"/>
    <p:sldId id="274" r:id="rId16"/>
    <p:sldId id="275" r:id="rId17"/>
    <p:sldId id="276" r:id="rId18"/>
    <p:sldId id="277" r:id="rId19"/>
    <p:sldId id="280" r:id="rId20"/>
    <p:sldId id="288" r:id="rId21"/>
    <p:sldId id="282" r:id="rId22"/>
    <p:sldId id="283" r:id="rId23"/>
    <p:sldId id="284" r:id="rId24"/>
    <p:sldId id="285" r:id="rId25"/>
    <p:sldId id="286" r:id="rId26"/>
    <p:sldId id="287" r:id="rId27"/>
    <p:sldId id="289" r:id="rId28"/>
  </p:sldIdLst>
  <p:sldSz cx="13716000" cy="2286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melia Braun" initials="EB" lastIdx="1" clrIdx="0">
    <p:extLst>
      <p:ext uri="{19B8F6BF-5375-455C-9EA6-DF929625EA0E}">
        <p15:presenceInfo xmlns:p15="http://schemas.microsoft.com/office/powerpoint/2012/main" userId="76ef7f898e404d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  <a:srgbClr val="EF9500"/>
    <a:srgbClr val="0000FF"/>
    <a:srgbClr val="000000"/>
    <a:srgbClr val="FF0000"/>
    <a:srgbClr val="FFA500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 varScale="1">
        <p:scale>
          <a:sx n="24" d="100"/>
          <a:sy n="24" d="100"/>
        </p:scale>
        <p:origin x="27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3741210"/>
            <a:ext cx="11658600" cy="7958667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2006793"/>
            <a:ext cx="10287000" cy="5519207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83" indent="0" algn="ctr">
              <a:buNone/>
              <a:defRPr sz="3000"/>
            </a:lvl2pPr>
            <a:lvl3pPr marL="1371765" indent="0" algn="ctr">
              <a:buNone/>
              <a:defRPr sz="2700"/>
            </a:lvl3pPr>
            <a:lvl4pPr marL="2057646" indent="0" algn="ctr">
              <a:buNone/>
              <a:defRPr sz="2400"/>
            </a:lvl4pPr>
            <a:lvl5pPr marL="2743529" indent="0" algn="ctr">
              <a:buNone/>
              <a:defRPr sz="2400"/>
            </a:lvl5pPr>
            <a:lvl6pPr marL="3429411" indent="0" algn="ctr">
              <a:buNone/>
              <a:defRPr sz="2400"/>
            </a:lvl6pPr>
            <a:lvl7pPr marL="4115295" indent="0" algn="ctr">
              <a:buNone/>
              <a:defRPr sz="2400"/>
            </a:lvl7pPr>
            <a:lvl8pPr marL="4801176" indent="0" algn="ctr">
              <a:buNone/>
              <a:defRPr sz="2400"/>
            </a:lvl8pPr>
            <a:lvl9pPr marL="5487058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1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9" y="1217085"/>
            <a:ext cx="2957513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217085"/>
            <a:ext cx="8701088" cy="1937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1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5699135"/>
            <a:ext cx="11830050" cy="9509123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5298218"/>
            <a:ext cx="11830050" cy="500062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83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76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64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5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41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2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117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70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6085420"/>
            <a:ext cx="58293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6085420"/>
            <a:ext cx="5829300" cy="145044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8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7089"/>
            <a:ext cx="118300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5603880"/>
            <a:ext cx="5802510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83" indent="0">
              <a:buNone/>
              <a:defRPr sz="3000" b="1"/>
            </a:lvl2pPr>
            <a:lvl3pPr marL="1371765" indent="0">
              <a:buNone/>
              <a:defRPr sz="2700" b="1"/>
            </a:lvl3pPr>
            <a:lvl4pPr marL="2057646" indent="0">
              <a:buNone/>
              <a:defRPr sz="2400" b="1"/>
            </a:lvl4pPr>
            <a:lvl5pPr marL="2743529" indent="0">
              <a:buNone/>
              <a:defRPr sz="2400" b="1"/>
            </a:lvl5pPr>
            <a:lvl6pPr marL="3429411" indent="0">
              <a:buNone/>
              <a:defRPr sz="2400" b="1"/>
            </a:lvl6pPr>
            <a:lvl7pPr marL="4115295" indent="0">
              <a:buNone/>
              <a:defRPr sz="2400" b="1"/>
            </a:lvl7pPr>
            <a:lvl8pPr marL="4801176" indent="0">
              <a:buNone/>
              <a:defRPr sz="2400" b="1"/>
            </a:lvl8pPr>
            <a:lvl9pPr marL="548705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8350250"/>
            <a:ext cx="5802510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32" y="5603880"/>
            <a:ext cx="5831087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83" indent="0">
              <a:buNone/>
              <a:defRPr sz="3000" b="1"/>
            </a:lvl2pPr>
            <a:lvl3pPr marL="1371765" indent="0">
              <a:buNone/>
              <a:defRPr sz="2700" b="1"/>
            </a:lvl3pPr>
            <a:lvl4pPr marL="2057646" indent="0">
              <a:buNone/>
              <a:defRPr sz="2400" b="1"/>
            </a:lvl4pPr>
            <a:lvl5pPr marL="2743529" indent="0">
              <a:buNone/>
              <a:defRPr sz="2400" b="1"/>
            </a:lvl5pPr>
            <a:lvl6pPr marL="3429411" indent="0">
              <a:buNone/>
              <a:defRPr sz="2400" b="1"/>
            </a:lvl6pPr>
            <a:lvl7pPr marL="4115295" indent="0">
              <a:buNone/>
              <a:defRPr sz="2400" b="1"/>
            </a:lvl7pPr>
            <a:lvl8pPr marL="4801176" indent="0">
              <a:buNone/>
              <a:defRPr sz="2400" b="1"/>
            </a:lvl8pPr>
            <a:lvl9pPr marL="5487058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32" y="8350250"/>
            <a:ext cx="5831087" cy="1228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9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2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8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93" y="3291423"/>
            <a:ext cx="6943725" cy="1624541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8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83" indent="0">
              <a:buNone/>
              <a:defRPr sz="2100"/>
            </a:lvl2pPr>
            <a:lvl3pPr marL="1371765" indent="0">
              <a:buNone/>
              <a:defRPr sz="1800"/>
            </a:lvl3pPr>
            <a:lvl4pPr marL="2057646" indent="0">
              <a:buNone/>
              <a:defRPr sz="1500"/>
            </a:lvl4pPr>
            <a:lvl5pPr marL="2743529" indent="0">
              <a:buNone/>
              <a:defRPr sz="1500"/>
            </a:lvl5pPr>
            <a:lvl6pPr marL="3429411" indent="0">
              <a:buNone/>
              <a:defRPr sz="1500"/>
            </a:lvl6pPr>
            <a:lvl7pPr marL="4115295" indent="0">
              <a:buNone/>
              <a:defRPr sz="1500"/>
            </a:lvl7pPr>
            <a:lvl8pPr marL="4801176" indent="0">
              <a:buNone/>
              <a:defRPr sz="1500"/>
            </a:lvl8pPr>
            <a:lvl9pPr marL="548705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8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93" y="3291423"/>
            <a:ext cx="6943725" cy="16245417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83" indent="0">
              <a:buNone/>
              <a:defRPr sz="4200"/>
            </a:lvl2pPr>
            <a:lvl3pPr marL="1371765" indent="0">
              <a:buNone/>
              <a:defRPr sz="3600"/>
            </a:lvl3pPr>
            <a:lvl4pPr marL="2057646" indent="0">
              <a:buNone/>
              <a:defRPr sz="3000"/>
            </a:lvl4pPr>
            <a:lvl5pPr marL="2743529" indent="0">
              <a:buNone/>
              <a:defRPr sz="3000"/>
            </a:lvl5pPr>
            <a:lvl6pPr marL="3429411" indent="0">
              <a:buNone/>
              <a:defRPr sz="3000"/>
            </a:lvl6pPr>
            <a:lvl7pPr marL="4115295" indent="0">
              <a:buNone/>
              <a:defRPr sz="3000"/>
            </a:lvl7pPr>
            <a:lvl8pPr marL="4801176" indent="0">
              <a:buNone/>
              <a:defRPr sz="3000"/>
            </a:lvl8pPr>
            <a:lvl9pPr marL="5487058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8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83" indent="0">
              <a:buNone/>
              <a:defRPr sz="2100"/>
            </a:lvl2pPr>
            <a:lvl3pPr marL="1371765" indent="0">
              <a:buNone/>
              <a:defRPr sz="1800"/>
            </a:lvl3pPr>
            <a:lvl4pPr marL="2057646" indent="0">
              <a:buNone/>
              <a:defRPr sz="1500"/>
            </a:lvl4pPr>
            <a:lvl5pPr marL="2743529" indent="0">
              <a:buNone/>
              <a:defRPr sz="1500"/>
            </a:lvl5pPr>
            <a:lvl6pPr marL="3429411" indent="0">
              <a:buNone/>
              <a:defRPr sz="1500"/>
            </a:lvl6pPr>
            <a:lvl7pPr marL="4115295" indent="0">
              <a:buNone/>
              <a:defRPr sz="1500"/>
            </a:lvl7pPr>
            <a:lvl8pPr marL="4801176" indent="0">
              <a:buNone/>
              <a:defRPr sz="1500"/>
            </a:lvl8pPr>
            <a:lvl9pPr marL="548705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6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217089"/>
            <a:ext cx="118300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6085420"/>
            <a:ext cx="118300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1187840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3505-B0F7-4A6F-AFA4-B6981E8353AB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1187840"/>
            <a:ext cx="46291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1187840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FC753-B6F5-47C3-8DAB-34134C506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3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765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42" indent="-342942" algn="l" defTabSz="1371765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823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706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588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469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353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235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118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999" indent="-342942" algn="l" defTabSz="13717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83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765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646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529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411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295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176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058" algn="l" defTabSz="1371765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1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0.png"/><Relationship Id="rId7" Type="http://schemas.openxmlformats.org/officeDocument/2006/relationships/image" Target="../media/image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png"/><Relationship Id="rId7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0.png"/><Relationship Id="rId7" Type="http://schemas.openxmlformats.org/officeDocument/2006/relationships/image" Target="../media/image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.png"/><Relationship Id="rId7" Type="http://schemas.openxmlformats.org/officeDocument/2006/relationships/image" Target="../media/image8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.png"/><Relationship Id="rId7" Type="http://schemas.openxmlformats.org/officeDocument/2006/relationships/image" Target="../media/image8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1.png"/><Relationship Id="rId7" Type="http://schemas.openxmlformats.org/officeDocument/2006/relationships/image" Target="../media/image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7.png"/><Relationship Id="rId7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1.png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1.png"/><Relationship Id="rId7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1.png"/><Relationship Id="rId7" Type="http://schemas.openxmlformats.org/officeDocument/2006/relationships/image" Target="../media/image1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1.png"/><Relationship Id="rId7" Type="http://schemas.openxmlformats.org/officeDocument/2006/relationships/image" Target="../media/image1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1.png"/><Relationship Id="rId7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1.png"/><Relationship Id="rId7" Type="http://schemas.openxmlformats.org/officeDocument/2006/relationships/image" Target="../media/image1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1.png"/><Relationship Id="rId7" Type="http://schemas.openxmlformats.org/officeDocument/2006/relationships/image" Target="../media/image12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5.png"/><Relationship Id="rId7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783280" y="4561127"/>
            <a:ext cx="61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Couratari</a:t>
            </a:r>
            <a:r>
              <a:rPr lang="en-US" sz="3600" b="1" i="1" dirty="0"/>
              <a:t> stellata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C6B616-FD13-48EC-8ED8-B64512DC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44" y="11989335"/>
            <a:ext cx="4948416" cy="57852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462019-C8B2-CCB5-5CCF-812AE8ABF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3"/>
          <a:stretch/>
        </p:blipFill>
        <p:spPr>
          <a:xfrm>
            <a:off x="1649281" y="12016934"/>
            <a:ext cx="4948416" cy="57576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3584C1-F978-1DBB-1931-93E8CFBED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407" y="5978890"/>
            <a:ext cx="5033301" cy="57401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9D72DE-EC97-773E-DADB-21B372DB6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443" y="6056245"/>
            <a:ext cx="4948416" cy="56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5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48563" y="4562328"/>
            <a:ext cx="573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Chimarrhis</a:t>
            </a:r>
            <a:r>
              <a:rPr lang="en-US" sz="3600" b="1" i="1" dirty="0"/>
              <a:t> turbinate</a:t>
            </a:r>
            <a:r>
              <a:rPr lang="en-US" sz="3600" b="1" dirty="0"/>
              <a:t>, Leaf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3E296-388A-CFD7-B4F1-4D29B08BD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784" y="11993298"/>
            <a:ext cx="4945974" cy="5717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9AF0B-6E1E-09B6-1CE8-D8ED9BF0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45974" cy="5725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5FE18D-3CB5-40DD-DC07-1919DED95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797" y="5927286"/>
            <a:ext cx="4940639" cy="57656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0AE3F4-E57A-3E19-C891-7301BCD0F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98" y="5903367"/>
            <a:ext cx="4940639" cy="58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BFC5F-04C6-2B9E-BD1A-F26A944A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717" y="11993298"/>
            <a:ext cx="4949041" cy="578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BCADB-6A67-B3CB-7AF1-0708E4126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93298"/>
            <a:ext cx="4974014" cy="5784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12C09B-D6AC-107E-415F-D91C06248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718" y="5970331"/>
            <a:ext cx="4949040" cy="57225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D7CE2-5793-E354-9C75-819249F69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721" y="5936856"/>
            <a:ext cx="4974014" cy="5756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DDAA06-9BD7-1838-1685-BF3E2CFCED74}"/>
              </a:ext>
            </a:extLst>
          </p:cNvPr>
          <p:cNvSpPr txBox="1"/>
          <p:nvPr/>
        </p:nvSpPr>
        <p:spPr>
          <a:xfrm>
            <a:off x="3948563" y="4562328"/>
            <a:ext cx="573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Chimarrhis</a:t>
            </a:r>
            <a:r>
              <a:rPr lang="en-US" sz="3600" b="1" i="1" dirty="0"/>
              <a:t> turbinate</a:t>
            </a:r>
            <a:r>
              <a:rPr lang="en-US" sz="3600" b="1" dirty="0"/>
              <a:t>, Leaf 2</a:t>
            </a:r>
          </a:p>
        </p:txBody>
      </p:sp>
    </p:spTree>
    <p:extLst>
      <p:ext uri="{BB962C8B-B14F-4D97-AF65-F5344CB8AC3E}">
        <p14:creationId xmlns:p14="http://schemas.microsoft.com/office/powerpoint/2010/main" val="370222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24281" y="1035356"/>
            <a:ext cx="574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42C31-66AD-ED27-6C83-5887581D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16" y="8495439"/>
            <a:ext cx="4930656" cy="57448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F52080-2C1D-A747-394C-A80957208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16" y="14524406"/>
            <a:ext cx="4945243" cy="57067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2D72CA-5B04-B849-0D7E-BD71B9FBD83E}"/>
              </a:ext>
            </a:extLst>
          </p:cNvPr>
          <p:cNvSpPr/>
          <p:nvPr/>
        </p:nvSpPr>
        <p:spPr>
          <a:xfrm>
            <a:off x="6467393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8D7EDF-7559-9014-B5A3-E77B2E461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407" y="8569982"/>
            <a:ext cx="4853959" cy="56703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9756A6-672E-BC98-C0AC-C588730B28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05"/>
          <a:stretch/>
        </p:blipFill>
        <p:spPr>
          <a:xfrm>
            <a:off x="6877811" y="14524407"/>
            <a:ext cx="4945242" cy="57498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372125F-16C6-3D38-16C2-E3F161140CF4}"/>
              </a:ext>
            </a:extLst>
          </p:cNvPr>
          <p:cNvSpPr/>
          <p:nvPr/>
        </p:nvSpPr>
        <p:spPr>
          <a:xfrm>
            <a:off x="11799637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7513A0-AABA-D413-693A-0395F6C1CC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917" y="2273556"/>
            <a:ext cx="5083568" cy="587351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DF1FEE-DBDE-5CAB-1AA2-B5350B2E3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8818" y="2229285"/>
            <a:ext cx="5083568" cy="59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9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233110" y="4562328"/>
            <a:ext cx="52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5A356-BF60-A2AB-0183-7D0E2A14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11993298"/>
            <a:ext cx="4936438" cy="575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629C2-4939-C3CD-01F5-41040823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546" y="11993298"/>
            <a:ext cx="4969201" cy="57576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EAFFB2-4F80-8FD5-BF7A-3CF0864D9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414" y="5928254"/>
            <a:ext cx="4938524" cy="57646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A92A9D-535D-D633-D2D1-8971F8EC7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4545" y="5929771"/>
            <a:ext cx="4938523" cy="57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9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564306" y="4562328"/>
            <a:ext cx="45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Manilkara </a:t>
            </a:r>
            <a:r>
              <a:rPr lang="en-US" sz="3600" b="1" i="1" dirty="0" err="1"/>
              <a:t>elata</a:t>
            </a:r>
            <a:r>
              <a:rPr lang="en-US" sz="3600" b="1" dirty="0"/>
              <a:t>, Leaf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1386E-663C-0363-18E5-C17B82BD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341" y="11993298"/>
            <a:ext cx="4948417" cy="567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774DD-2BF2-A905-0F5B-6F70A2CCC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294" y="11937543"/>
            <a:ext cx="4947537" cy="5722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A902F6-8F5C-EEA9-0FDE-F79160266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70" y="6018350"/>
            <a:ext cx="4938525" cy="5674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7C52B6-E262-7590-9057-E4635BAD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294" y="5972407"/>
            <a:ext cx="4947536" cy="57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9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726515" y="4562328"/>
            <a:ext cx="595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Vismia</a:t>
            </a:r>
            <a:r>
              <a:rPr lang="en-US" sz="3600" b="1" i="1" dirty="0"/>
              <a:t> </a:t>
            </a:r>
            <a:r>
              <a:rPr lang="en-US" sz="3600" b="1" i="1" dirty="0" err="1"/>
              <a:t>cayennensis</a:t>
            </a:r>
            <a:r>
              <a:rPr lang="en-US" sz="3600" b="1" dirty="0"/>
              <a:t>, Leaf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92B7B-3A07-38F1-479F-C2DCDA116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11993298"/>
            <a:ext cx="5151289" cy="5833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A6EE2-E851-E955-DC6A-9D180A625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99" y="11993297"/>
            <a:ext cx="5151289" cy="5833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87078D-41DD-432C-4462-C0D0773B46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3"/>
          <a:stretch/>
        </p:blipFill>
        <p:spPr>
          <a:xfrm>
            <a:off x="1572321" y="5854990"/>
            <a:ext cx="5034315" cy="5837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05208-6F71-1C4F-62D9-693647DD5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999" y="5854990"/>
            <a:ext cx="5112696" cy="58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4252385" y="4562328"/>
            <a:ext cx="521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Vismia</a:t>
            </a:r>
            <a:r>
              <a:rPr lang="en-US" sz="3600" b="1" i="1" dirty="0"/>
              <a:t> </a:t>
            </a:r>
            <a:r>
              <a:rPr lang="en-US" sz="3600" b="1" i="1" dirty="0" err="1"/>
              <a:t>cayennensis</a:t>
            </a:r>
            <a:r>
              <a:rPr lang="en-US" sz="3600" b="1" dirty="0"/>
              <a:t>, Leaf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C350D-65F5-5898-6B3B-7257E7551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0508"/>
            <a:ext cx="4980913" cy="5742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714768-8109-0FF7-3FC8-B7C3E6054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5931187"/>
            <a:ext cx="4980913" cy="5761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55634A-B1DC-A617-2240-44724CC50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88" y="11993299"/>
            <a:ext cx="4969027" cy="5742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862B68-0978-D0A5-4C98-3BFA74118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11993298"/>
            <a:ext cx="4973154" cy="57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6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10648" y="4562328"/>
            <a:ext cx="587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Vismia</a:t>
            </a:r>
            <a:r>
              <a:rPr lang="en-US" sz="3600" b="1" i="1" dirty="0"/>
              <a:t> </a:t>
            </a:r>
            <a:r>
              <a:rPr lang="en-US" sz="3600" b="1" i="1" dirty="0" err="1"/>
              <a:t>cayennensis</a:t>
            </a:r>
            <a:r>
              <a:rPr lang="en-US" sz="3600" b="1" dirty="0"/>
              <a:t>, Leaf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B870-B3C6-136C-1329-532FFE655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255" y="5935220"/>
            <a:ext cx="5003157" cy="57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539B5-8F50-38A2-A5E3-4DB37DA60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02118"/>
            <a:ext cx="5003157" cy="5790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65B7A3-DF3C-7E49-A9C8-940F504D3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99" y="11993299"/>
            <a:ext cx="4980913" cy="5757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180986-6996-BD13-4808-9D26E35E7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689" y="12007813"/>
            <a:ext cx="5050273" cy="57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18244" y="4562328"/>
            <a:ext cx="668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Anaxagorea</a:t>
            </a:r>
            <a:r>
              <a:rPr lang="en-US" sz="3600" b="1" i="1" dirty="0"/>
              <a:t> </a:t>
            </a:r>
            <a:r>
              <a:rPr lang="en-US" sz="3600" b="1" i="1" dirty="0" err="1"/>
              <a:t>dolichocarpa</a:t>
            </a:r>
            <a:r>
              <a:rPr lang="en-US" sz="3600" b="1" dirty="0"/>
              <a:t>, Leaf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C7EC0-A54A-8861-C649-63CB0D49C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727" y="5935220"/>
            <a:ext cx="4969686" cy="57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2BDA-CEA2-F2DB-A307-C921A7710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3" y="5929128"/>
            <a:ext cx="4969685" cy="5763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AE4F0A-668F-BA9B-23E4-46D377493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56" y="11993299"/>
            <a:ext cx="4960731" cy="57576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4DB2B1-0D36-A607-3EBD-6E7D15209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2" y="11993299"/>
            <a:ext cx="4969685" cy="57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43888" y="4562328"/>
            <a:ext cx="66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Anaxagorea</a:t>
            </a:r>
            <a:r>
              <a:rPr lang="en-US" sz="3600" b="1" i="1" dirty="0"/>
              <a:t> </a:t>
            </a:r>
            <a:r>
              <a:rPr lang="en-US" sz="3600" b="1" i="1" dirty="0" err="1"/>
              <a:t>dolichocarpa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D65DB-D3B0-2FC4-20BF-28331DBA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56" y="5928479"/>
            <a:ext cx="4960731" cy="5774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D4D0D0-9D0D-C54E-AD00-BB046BD8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28479"/>
            <a:ext cx="4960731" cy="57644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238134-A946-6CE7-5449-8EB246F7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515" y="12002304"/>
            <a:ext cx="4960731" cy="5739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609E25-A443-0C0E-9606-2F2E1CEF7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1" y="12002303"/>
            <a:ext cx="4960731" cy="57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135829" y="4562328"/>
            <a:ext cx="744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mataybifolia-1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BC2A12-A51E-FB45-D6DC-E05A67A0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955" y="11993299"/>
            <a:ext cx="4970457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D28DF0-A89D-39B9-C8CA-14B8DBAE6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1993301"/>
            <a:ext cx="4948416" cy="5741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94839B-DF42-829E-DC78-1031C352F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672" y="5957429"/>
            <a:ext cx="4948416" cy="5735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0F114-9D4C-402C-4BD3-35A17837E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5975524"/>
            <a:ext cx="4948416" cy="5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078712" y="1035356"/>
            <a:ext cx="755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Coussarea</a:t>
            </a:r>
            <a:r>
              <a:rPr lang="en-US" sz="3600" b="1" i="1" dirty="0"/>
              <a:t> </a:t>
            </a:r>
            <a:r>
              <a:rPr lang="en-US" sz="3600" b="1" i="1" dirty="0" err="1"/>
              <a:t>paniculata</a:t>
            </a:r>
            <a:r>
              <a:rPr lang="en-US" sz="3600" b="1" dirty="0"/>
              <a:t>, Leaf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2D72CA-5B04-B849-0D7E-BD71B9FBD83E}"/>
              </a:ext>
            </a:extLst>
          </p:cNvPr>
          <p:cNvSpPr/>
          <p:nvPr/>
        </p:nvSpPr>
        <p:spPr>
          <a:xfrm>
            <a:off x="6467393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72125F-16C6-3D38-16C2-E3F161140CF4}"/>
              </a:ext>
            </a:extLst>
          </p:cNvPr>
          <p:cNvSpPr/>
          <p:nvPr/>
        </p:nvSpPr>
        <p:spPr>
          <a:xfrm>
            <a:off x="11799637" y="14496027"/>
            <a:ext cx="328126" cy="5576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718F51-9CF5-8752-74FC-8042B09A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50" y="2374177"/>
            <a:ext cx="4962574" cy="57673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38692-CAA4-A4CF-F285-1F64380B2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334" y="2386370"/>
            <a:ext cx="4968671" cy="5755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0B243-992A-EA1C-91C6-D0640D3AB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844" y="8473013"/>
            <a:ext cx="5066215" cy="576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1641B-0313-DAAB-05BC-7AB0F570F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784" y="8445732"/>
            <a:ext cx="5017443" cy="5761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A390C9-0918-56D5-6F7E-42214AB49D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236" y="14496027"/>
            <a:ext cx="4982149" cy="5778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487F42-930E-BDEA-7BB0-FF5BFB637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784" y="14511189"/>
            <a:ext cx="495732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4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245710" y="4562328"/>
            <a:ext cx="702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Coussarea</a:t>
            </a:r>
            <a:r>
              <a:rPr lang="en-US" sz="3600" b="1" i="1" dirty="0"/>
              <a:t> </a:t>
            </a:r>
            <a:r>
              <a:rPr lang="en-US" sz="3600" b="1" i="1" dirty="0" err="1"/>
              <a:t>paniculata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BFAD9-8C15-5E63-61B4-7762FB48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2830"/>
            <a:ext cx="4949248" cy="5740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C8209-D89C-896A-17CE-BAAC3D287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57482"/>
            <a:ext cx="4949247" cy="57354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A8B2E7-F324-613D-6DA5-8153364DE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211" y="11993299"/>
            <a:ext cx="4949248" cy="57711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79E7B5-A856-67DF-FE5B-B9D2EA074A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1" y="11993298"/>
            <a:ext cx="4949247" cy="57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5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650434" y="4562328"/>
            <a:ext cx="621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Miconia</a:t>
            </a:r>
            <a:r>
              <a:rPr lang="en-US" sz="3600" b="1" i="1" dirty="0"/>
              <a:t> </a:t>
            </a:r>
            <a:r>
              <a:rPr lang="en-US" sz="3600" b="1" i="1" dirty="0" err="1"/>
              <a:t>egensis</a:t>
            </a:r>
            <a:r>
              <a:rPr lang="en-US" sz="3600" b="1" dirty="0"/>
              <a:t>, Leaf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AC521-A1F4-CF84-84A5-1D350BCC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52902"/>
            <a:ext cx="4937817" cy="573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D2F845-2FE1-A5B0-B9A3-B477BF255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2" y="5945450"/>
            <a:ext cx="4937817" cy="574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86E0BC-6067-E813-E3CE-158F01626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6673" y="11993299"/>
            <a:ext cx="4955643" cy="5739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9EFC0-C747-D16C-8A49-F28811781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2" y="11993299"/>
            <a:ext cx="4953153" cy="57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0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975961" y="4562328"/>
            <a:ext cx="556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Miconia</a:t>
            </a:r>
            <a:r>
              <a:rPr lang="en-US" sz="3600" b="1" i="1" dirty="0"/>
              <a:t> </a:t>
            </a:r>
            <a:r>
              <a:rPr lang="en-US" sz="3600" b="1" i="1" dirty="0" err="1"/>
              <a:t>egensis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FD32-B6A7-F1BD-0758-571A47F6A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156" y="5912794"/>
            <a:ext cx="4960731" cy="57800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F80415-D58D-5CC8-F1AA-4E0950C6B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2" y="5937480"/>
            <a:ext cx="4969684" cy="57534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243B80-AFD4-9284-80F9-CCF7509CD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156" y="11993299"/>
            <a:ext cx="4960731" cy="576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2779CD-1D10-5A70-9C83-BE41EC071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825" y="11993299"/>
            <a:ext cx="4960731" cy="57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04144" y="4562328"/>
            <a:ext cx="666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Aparisthmium</a:t>
            </a:r>
            <a:r>
              <a:rPr lang="en-US" sz="3600" b="1" i="1" dirty="0"/>
              <a:t> </a:t>
            </a:r>
            <a:r>
              <a:rPr lang="en-US" sz="3600" b="1" i="1" dirty="0" err="1"/>
              <a:t>cordatum</a:t>
            </a:r>
            <a:r>
              <a:rPr lang="en-US" sz="3600" b="1" dirty="0"/>
              <a:t>, Leaf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B354-0109-A795-F8B2-89CEF22C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889188"/>
            <a:ext cx="4996388" cy="58037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F0C828-7974-32F7-3A5A-4A5AD6636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685" y="5907120"/>
            <a:ext cx="4991601" cy="5771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69A73-8375-2B01-8759-CC26A117A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500" y="11993299"/>
            <a:ext cx="4996388" cy="5756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FBF3EF-107D-3FEB-95BB-FC1E156BB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685" y="11993298"/>
            <a:ext cx="5001756" cy="57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296510" y="4562328"/>
            <a:ext cx="692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Aparisthmium</a:t>
            </a:r>
            <a:r>
              <a:rPr lang="en-US" sz="3600" b="1" i="1" dirty="0"/>
              <a:t> </a:t>
            </a:r>
            <a:r>
              <a:rPr lang="en-US" sz="3600" b="1" i="1" dirty="0" err="1"/>
              <a:t>cordatum</a:t>
            </a:r>
            <a:r>
              <a:rPr lang="en-US" sz="3600" b="1" dirty="0"/>
              <a:t>, Leaf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9CD28-C1B9-36B4-49F2-E0124253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592" y="5929128"/>
            <a:ext cx="5014296" cy="5763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6E528-E6EE-8DF6-9374-A6744E2E6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38896"/>
            <a:ext cx="5014295" cy="5753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31DC5-2952-1F8F-733D-C60861F02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183" y="11993299"/>
            <a:ext cx="4974944" cy="5763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BDDCCA-CF22-D7C9-0BAB-FE511A93A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384" y="11993299"/>
            <a:ext cx="4974944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68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418242" y="4562328"/>
            <a:ext cx="668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mataybifolia-2</a:t>
            </a:r>
            <a:r>
              <a:rPr lang="en-US" sz="3600" b="1" dirty="0"/>
              <a:t>, Leaf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35634-AD26-F4AB-53B3-D386D9293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99" y="5917496"/>
            <a:ext cx="4996388" cy="5775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D13546-9703-E065-C0A2-C8CDC5EE3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9601" y="5903460"/>
            <a:ext cx="4969685" cy="58039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60BD1-A846-4876-D898-18CF0DD28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499" y="11993299"/>
            <a:ext cx="4995179" cy="5775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414021-2BF8-2A83-ADD1-95F8547F6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9600" y="11993299"/>
            <a:ext cx="4985095" cy="58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05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15319" y="8631196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12680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236483" y="4562328"/>
            <a:ext cx="693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mataybifolia-2</a:t>
            </a:r>
            <a:r>
              <a:rPr lang="en-US" sz="3600" b="1" dirty="0"/>
              <a:t>, Leaf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B59AA-1371-1958-7DC8-C5F54F052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313" y="5917496"/>
            <a:ext cx="4987434" cy="5775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F9765-0C5A-8493-2BE2-4D78D5CA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920206"/>
            <a:ext cx="4985094" cy="5772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5E15BE-17FB-95E5-25B6-28F91D73D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929" y="11993299"/>
            <a:ext cx="4988881" cy="57978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FDE77B-F50F-0366-A6D3-C3C6CE405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1993299"/>
            <a:ext cx="4990132" cy="57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120589" y="4562328"/>
            <a:ext cx="747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Abarema</a:t>
            </a:r>
            <a:r>
              <a:rPr lang="en-US" sz="3600" b="1" i="1" dirty="0"/>
              <a:t> mataybifolia-1</a:t>
            </a:r>
            <a:r>
              <a:rPr lang="en-US" sz="3600" b="1" dirty="0"/>
              <a:t>, Leaf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88F0E5-BD25-D3E8-020B-0F795F2A1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949" y="11993297"/>
            <a:ext cx="4946904" cy="5723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9AA0CC-C88D-50DF-9BD0-5FEA2E665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7" y="11988961"/>
            <a:ext cx="4942908" cy="57275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9A4803-9E23-6F0A-F6E4-F11BFE467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204" y="5935218"/>
            <a:ext cx="4949418" cy="57576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438A80-6B2A-9FCA-D1ED-D0FBC4D6A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868" y="5965318"/>
            <a:ext cx="4949418" cy="57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780390" y="45156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79585" y="137065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884292" y="45925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884292" y="103502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18029" y="19975735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29" y="19975735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44238" y="19975735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238" y="19975735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754" y="9576106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68260" y="11700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353704" y="11700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86559" y="523728"/>
            <a:ext cx="654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Protium </a:t>
            </a:r>
            <a:r>
              <a:rPr lang="en-US" sz="3600" b="1" i="1" dirty="0" err="1"/>
              <a:t>apiculatum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C491D9-EB49-0426-0C51-D5DEF1CF4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455" y="7954699"/>
            <a:ext cx="4948416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91D7D-043D-5B98-0165-38B5A6688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4" y="7954697"/>
            <a:ext cx="4923614" cy="57876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B5BC84-5583-05CD-5628-32106931A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455" y="1890194"/>
            <a:ext cx="4948416" cy="5764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DFEBD5-B3BB-1C4A-D01D-4F7C0981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868525"/>
            <a:ext cx="4946904" cy="57835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CD62AB-2DE5-37C0-56C4-B1B2D47CB3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09"/>
          <a:stretch/>
        </p:blipFill>
        <p:spPr>
          <a:xfrm>
            <a:off x="1683453" y="14201686"/>
            <a:ext cx="4968428" cy="57607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0AE737-4B2D-C0F1-968F-C492F55C63C6}"/>
              </a:ext>
            </a:extLst>
          </p:cNvPr>
          <p:cNvSpPr txBox="1"/>
          <p:nvPr/>
        </p:nvSpPr>
        <p:spPr>
          <a:xfrm rot="16200000">
            <a:off x="884292" y="16872331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D5E33D4-B595-4258-28FF-0114BCF6BA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50"/>
          <a:stretch/>
        </p:blipFill>
        <p:spPr>
          <a:xfrm>
            <a:off x="6858000" y="14197535"/>
            <a:ext cx="4946904" cy="57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892812" y="4562328"/>
            <a:ext cx="573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Protium </a:t>
            </a:r>
            <a:r>
              <a:rPr lang="en-US" sz="3600" b="1" i="1" dirty="0" err="1"/>
              <a:t>apiculatum</a:t>
            </a:r>
            <a:r>
              <a:rPr lang="en-US" sz="3600" b="1" dirty="0"/>
              <a:t>, Leaf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45CDC1-84C7-01E6-2A2F-FE5E6EF89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303" y="11993299"/>
            <a:ext cx="4926109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7A76C-E4BC-F93A-D8AE-CB00A2BAB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1913734"/>
            <a:ext cx="5028298" cy="5837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9496A-F317-32BA-B0C6-8345EFCED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655" y="5968005"/>
            <a:ext cx="4905757" cy="5724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E51BAD-7C00-1A9E-88C8-0E94281B4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3" y="5968005"/>
            <a:ext cx="4905757" cy="57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5A623-F153-49E1-CB8E-652FAB4B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755" t="1442" r="14623" b="3844"/>
          <a:stretch/>
        </p:blipFill>
        <p:spPr>
          <a:xfrm>
            <a:off x="1586996" y="5937020"/>
            <a:ext cx="4948416" cy="5757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D0630-BCAD-C5A7-113D-409FAC5D05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304" t="1969" r="14096" b="3991"/>
          <a:stretch/>
        </p:blipFill>
        <p:spPr>
          <a:xfrm>
            <a:off x="6761544" y="5952725"/>
            <a:ext cx="4948416" cy="5740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341569" y="4562328"/>
            <a:ext cx="7032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Eschweilera</a:t>
            </a:r>
            <a:r>
              <a:rPr lang="en-US" sz="3600" b="1" i="1" dirty="0"/>
              <a:t> </a:t>
            </a:r>
            <a:r>
              <a:rPr lang="en-US" sz="3600" b="1" dirty="0"/>
              <a:t>sp</a:t>
            </a:r>
            <a:r>
              <a:rPr lang="en-US" sz="3600" b="1" i="1" dirty="0"/>
              <a:t>. trufle1</a:t>
            </a:r>
            <a:r>
              <a:rPr lang="en-US" sz="3600" b="1" dirty="0"/>
              <a:t>, Leaf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C63E8-00CF-1939-4C50-977796458E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543" y="11993289"/>
            <a:ext cx="4970149" cy="5804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616664-7B39-70D9-6723-448EB33653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26" r="1"/>
          <a:stretch/>
        </p:blipFill>
        <p:spPr>
          <a:xfrm>
            <a:off x="1590805" y="12043393"/>
            <a:ext cx="4948017" cy="57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76847" y="8554244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-16875" y="14311921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87836" y="8631193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87836" y="14388869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4" y="17906069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54" y="17906068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134" y="10734063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2971801" y="5208659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57246" y="5208659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88013" y="4562328"/>
            <a:ext cx="634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Eschweilera</a:t>
            </a:r>
            <a:r>
              <a:rPr lang="en-US" sz="3600" b="1" i="1" dirty="0"/>
              <a:t> </a:t>
            </a:r>
            <a:r>
              <a:rPr lang="en-US" sz="3600" b="1" dirty="0"/>
              <a:t>sp</a:t>
            </a:r>
            <a:r>
              <a:rPr lang="en-US" sz="3600" b="1" i="1" dirty="0"/>
              <a:t>. trufle1</a:t>
            </a:r>
            <a:r>
              <a:rPr lang="en-US" sz="3600" b="1" dirty="0"/>
              <a:t>, Leaf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70ACB-8922-0415-FD93-6D5284BCD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"/>
          <a:stretch/>
        </p:blipFill>
        <p:spPr>
          <a:xfrm>
            <a:off x="1586996" y="11993298"/>
            <a:ext cx="4948416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A80744-87E2-4ABE-3EF7-02C7725D1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44" y="12010807"/>
            <a:ext cx="4907730" cy="57576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19C3B0-2532-6724-7C1B-FC0319B01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655" y="6050369"/>
            <a:ext cx="4905757" cy="5642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F8E231-AD69-6906-AB07-1C0D8EC8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544" y="5996461"/>
            <a:ext cx="4905757" cy="56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70450" y="1035356"/>
            <a:ext cx="657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Tachigali</a:t>
            </a:r>
            <a:r>
              <a:rPr lang="en-US" sz="3600" b="1" i="1" dirty="0"/>
              <a:t> </a:t>
            </a:r>
            <a:r>
              <a:rPr lang="en-US" sz="3600" b="1" i="1" dirty="0" err="1"/>
              <a:t>chrysophylla</a:t>
            </a:r>
            <a:r>
              <a:rPr lang="en-US" sz="3600" b="1" dirty="0"/>
              <a:t>, Leaf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DF61C1-3372-B0C9-212A-FEBEB7640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048" y="8466327"/>
            <a:ext cx="5007070" cy="5757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5181A7-DD31-A0E8-A662-CFD5C1821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250" y="8466327"/>
            <a:ext cx="4994276" cy="5757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7DD344-8FC0-A621-C398-7C66A16099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2"/>
          <a:stretch/>
        </p:blipFill>
        <p:spPr>
          <a:xfrm>
            <a:off x="1605776" y="2476934"/>
            <a:ext cx="4911688" cy="57173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776D07-B9F3-6800-987F-811CBD63A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2443360"/>
            <a:ext cx="4938525" cy="57225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F893AE-DAB2-5374-A6E1-DFB2072F82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3"/>
          <a:stretch/>
        </p:blipFill>
        <p:spPr>
          <a:xfrm>
            <a:off x="1617784" y="14496028"/>
            <a:ext cx="4958333" cy="57471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5518B4-AF39-397D-4380-F2EE1BA0D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0" y="14524406"/>
            <a:ext cx="4938525" cy="57067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</p:spTree>
    <p:extLst>
      <p:ext uri="{BB962C8B-B14F-4D97-AF65-F5344CB8AC3E}">
        <p14:creationId xmlns:p14="http://schemas.microsoft.com/office/powerpoint/2010/main" val="323990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766BA-C48D-80FF-CFDB-9D1207CDD07F}"/>
              </a:ext>
            </a:extLst>
          </p:cNvPr>
          <p:cNvSpPr txBox="1"/>
          <p:nvPr/>
        </p:nvSpPr>
        <p:spPr>
          <a:xfrm rot="16200000">
            <a:off x="-836141" y="5027272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Steady-State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2FBF3-191A-A016-E898-3F0AA989139F}"/>
              </a:ext>
            </a:extLst>
          </p:cNvPr>
          <p:cNvSpPr txBox="1"/>
          <p:nvPr/>
        </p:nvSpPr>
        <p:spPr>
          <a:xfrm rot="16200000">
            <a:off x="23830" y="14234417"/>
            <a:ext cx="10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9E94-E362-62D3-B9E3-987D772CB854}"/>
              </a:ext>
            </a:extLst>
          </p:cNvPr>
          <p:cNvSpPr txBox="1"/>
          <p:nvPr/>
        </p:nvSpPr>
        <p:spPr>
          <a:xfrm rot="16200000">
            <a:off x="756025" y="5104224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2E202-F7D1-1F3A-2834-2A07EF676856}"/>
              </a:ext>
            </a:extLst>
          </p:cNvPr>
          <p:cNvSpPr txBox="1"/>
          <p:nvPr/>
        </p:nvSpPr>
        <p:spPr>
          <a:xfrm rot="16200000">
            <a:off x="753386" y="10861897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/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744239-7E33-5BE0-9B7D-7981F7B5B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847" y="20515222"/>
                <a:ext cx="142685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/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6469E5-D5D7-B9C8-E617-11D623970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47" y="20515221"/>
                <a:ext cx="14268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5FC6324-02B2-B757-6F2A-A86EC043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952" y="10087734"/>
            <a:ext cx="2068258" cy="191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2E5F93-D019-C605-37C5-B3BB7AB7855B}"/>
              </a:ext>
            </a:extLst>
          </p:cNvPr>
          <p:cNvSpPr txBox="1"/>
          <p:nvPr/>
        </p:nvSpPr>
        <p:spPr>
          <a:xfrm>
            <a:off x="3012507" y="1681687"/>
            <a:ext cx="2819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Without TPU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248F8-B4B6-8D53-1A4D-51816119C913}"/>
              </a:ext>
            </a:extLst>
          </p:cNvPr>
          <p:cNvSpPr txBox="1"/>
          <p:nvPr/>
        </p:nvSpPr>
        <p:spPr>
          <a:xfrm>
            <a:off x="8297952" y="1681687"/>
            <a:ext cx="222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With TPU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54D15-332F-AF10-D4D8-059FF3D35D7F}"/>
              </a:ext>
            </a:extLst>
          </p:cNvPr>
          <p:cNvSpPr txBox="1"/>
          <p:nvPr/>
        </p:nvSpPr>
        <p:spPr>
          <a:xfrm>
            <a:off x="3574079" y="1037961"/>
            <a:ext cx="653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Tachigali</a:t>
            </a:r>
            <a:r>
              <a:rPr lang="en-US" sz="3600" b="1" i="1" dirty="0"/>
              <a:t> </a:t>
            </a:r>
            <a:r>
              <a:rPr lang="en-US" sz="3600" b="1" i="1" dirty="0" err="1"/>
              <a:t>chrysophylla</a:t>
            </a:r>
            <a:r>
              <a:rPr lang="en-US" sz="3600" b="1" dirty="0"/>
              <a:t>, Leaf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AB5BCE-3F18-1833-DE6C-57343695CA8F}"/>
              </a:ext>
            </a:extLst>
          </p:cNvPr>
          <p:cNvSpPr txBox="1"/>
          <p:nvPr/>
        </p:nvSpPr>
        <p:spPr>
          <a:xfrm rot="16200000">
            <a:off x="748731" y="17184945"/>
            <a:ext cx="131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Modeled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6C0CD-ABE5-60CC-2461-C49C16D46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"/>
          <a:stretch/>
        </p:blipFill>
        <p:spPr>
          <a:xfrm>
            <a:off x="6839327" y="2430688"/>
            <a:ext cx="4920121" cy="5716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9F49B-4879-C027-80D7-CCB5A2E86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21" y="8486481"/>
            <a:ext cx="4930655" cy="571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CB6E8-5637-D18D-835C-ACE4EA86E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934" y="8486481"/>
            <a:ext cx="4930656" cy="5770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E6163-9ACC-6A2A-F182-9346128AB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789" y="14524406"/>
            <a:ext cx="4912130" cy="5706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20A257-963F-4995-F74D-3D289D6105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5"/>
          <a:stretch/>
        </p:blipFill>
        <p:spPr>
          <a:xfrm>
            <a:off x="6880303" y="14524406"/>
            <a:ext cx="4853959" cy="5706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3C4BEE-26AD-FBAF-6791-D4284DC47E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9"/>
          <a:stretch/>
        </p:blipFill>
        <p:spPr>
          <a:xfrm>
            <a:off x="1650380" y="2429712"/>
            <a:ext cx="4860197" cy="57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1804</TotalTime>
  <Words>473</Words>
  <Application>Microsoft Office PowerPoint</Application>
  <PresentationFormat>Custom</PresentationFormat>
  <Paragraphs>248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Emmelia Braun</dc:creator>
  <cp:lastModifiedBy>Emmelia Braun</cp:lastModifiedBy>
  <cp:revision>12</cp:revision>
  <dcterms:created xsi:type="dcterms:W3CDTF">2023-03-21T15:49:26Z</dcterms:created>
  <dcterms:modified xsi:type="dcterms:W3CDTF">2024-06-26T23:26:19Z</dcterms:modified>
</cp:coreProperties>
</file>